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6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1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435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1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5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79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62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6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4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5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7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0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0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4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3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5DF9-9FA4-495A-A853-045AC8FC4C96}" type="datetimeFigureOut">
              <a:rPr lang="ru-RU" smtClean="0"/>
              <a:t>сб 02.09.23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2F31-A8D3-43AA-8862-B17D26B19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65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5" y="0"/>
            <a:ext cx="9443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42" y="0"/>
            <a:ext cx="957942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9" y="0"/>
            <a:ext cx="9414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0"/>
            <a:ext cx="9666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13" y="0"/>
            <a:ext cx="9637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9809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8" y="0"/>
            <a:ext cx="965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ДШИ6</dc:creator>
  <cp:lastModifiedBy>Пользователь</cp:lastModifiedBy>
  <cp:revision>12</cp:revision>
  <dcterms:created xsi:type="dcterms:W3CDTF">2023-08-31T11:36:31Z</dcterms:created>
  <dcterms:modified xsi:type="dcterms:W3CDTF">2023-09-02T16:37:57Z</dcterms:modified>
</cp:coreProperties>
</file>